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29" r:id="rId3"/>
    <p:sldId id="426" r:id="rId4"/>
    <p:sldId id="434" r:id="rId5"/>
    <p:sldId id="427" r:id="rId6"/>
    <p:sldId id="433" r:id="rId7"/>
    <p:sldId id="430" r:id="rId8"/>
    <p:sldId id="432" r:id="rId9"/>
    <p:sldId id="431" r:id="rId10"/>
  </p:sldIdLst>
  <p:sldSz cx="12192000" cy="6858000"/>
  <p:notesSz cx="10234613" cy="70993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475"/>
    <a:srgbClr val="BBA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3718" autoAdjust="0"/>
  </p:normalViewPr>
  <p:slideViewPr>
    <p:cSldViewPr snapToGrid="0" snapToObjects="1">
      <p:cViewPr varScale="1">
        <p:scale>
          <a:sx n="62" d="100"/>
          <a:sy n="62" d="100"/>
        </p:scale>
        <p:origin x="102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87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5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444" cy="355670"/>
          </a:xfrm>
          <a:prstGeom prst="rect">
            <a:avLst/>
          </a:prstGeom>
        </p:spPr>
        <p:txBody>
          <a:bodyPr vert="horz" lIns="92931" tIns="46466" rIns="92931" bIns="464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6952" y="0"/>
            <a:ext cx="4435444" cy="355670"/>
          </a:xfrm>
          <a:prstGeom prst="rect">
            <a:avLst/>
          </a:prstGeom>
        </p:spPr>
        <p:txBody>
          <a:bodyPr vert="horz" lIns="92931" tIns="46466" rIns="92931" bIns="46466" rtlCol="0"/>
          <a:lstStyle>
            <a:lvl1pPr algn="r">
              <a:defRPr sz="1200"/>
            </a:lvl1pPr>
          </a:lstStyle>
          <a:p>
            <a:fld id="{F88CB950-2B61-400D-8AEF-EAA4B085AE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36"/>
            <a:ext cx="4435444" cy="355669"/>
          </a:xfrm>
          <a:prstGeom prst="rect">
            <a:avLst/>
          </a:prstGeom>
        </p:spPr>
        <p:txBody>
          <a:bodyPr vert="horz" lIns="92931" tIns="46466" rIns="92931" bIns="4646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6952" y="6743636"/>
            <a:ext cx="4435444" cy="355669"/>
          </a:xfrm>
          <a:prstGeom prst="rect">
            <a:avLst/>
          </a:prstGeom>
        </p:spPr>
        <p:txBody>
          <a:bodyPr vert="horz" lIns="92931" tIns="46466" rIns="92931" bIns="46466" rtlCol="0" anchor="b"/>
          <a:lstStyle>
            <a:lvl1pPr algn="r">
              <a:defRPr sz="1200"/>
            </a:lvl1pPr>
          </a:lstStyle>
          <a:p>
            <a:fld id="{EE939C36-CA42-47F8-B2C4-B9BA1D941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2238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434999" cy="356197"/>
          </a:xfrm>
          <a:prstGeom prst="rect">
            <a:avLst/>
          </a:prstGeom>
        </p:spPr>
        <p:txBody>
          <a:bodyPr vert="horz" lIns="98237" tIns="49119" rIns="98237" bIns="4911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6" y="2"/>
            <a:ext cx="4434999" cy="356197"/>
          </a:xfrm>
          <a:prstGeom prst="rect">
            <a:avLst/>
          </a:prstGeom>
        </p:spPr>
        <p:txBody>
          <a:bodyPr vert="horz" lIns="98237" tIns="49119" rIns="98237" bIns="49119" rtlCol="0"/>
          <a:lstStyle>
            <a:lvl1pPr algn="r">
              <a:defRPr sz="1300"/>
            </a:lvl1pPr>
          </a:lstStyle>
          <a:p>
            <a:fld id="{1F131371-5B6D-49EB-95CF-CEBE74D1F8E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237" tIns="49119" rIns="98237" bIns="491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40"/>
            <a:ext cx="8187690" cy="2795349"/>
          </a:xfrm>
          <a:prstGeom prst="rect">
            <a:avLst/>
          </a:prstGeom>
        </p:spPr>
        <p:txBody>
          <a:bodyPr vert="horz" lIns="98237" tIns="49119" rIns="98237" bIns="491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3106"/>
            <a:ext cx="4434999" cy="356196"/>
          </a:xfrm>
          <a:prstGeom prst="rect">
            <a:avLst/>
          </a:prstGeom>
        </p:spPr>
        <p:txBody>
          <a:bodyPr vert="horz" lIns="98237" tIns="49119" rIns="98237" bIns="4911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6" y="6743106"/>
            <a:ext cx="4434999" cy="356196"/>
          </a:xfrm>
          <a:prstGeom prst="rect">
            <a:avLst/>
          </a:prstGeom>
        </p:spPr>
        <p:txBody>
          <a:bodyPr vert="horz" lIns="98237" tIns="49119" rIns="98237" bIns="49119" rtlCol="0" anchor="b"/>
          <a:lstStyle>
            <a:lvl1pPr algn="r">
              <a:defRPr sz="1300"/>
            </a:lvl1pPr>
          </a:lstStyle>
          <a:p>
            <a:fld id="{CC94B5DE-7E50-41F6-AD76-0C11F090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1609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4B5DE-7E50-41F6-AD76-0C11F090C6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98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87675" y="887413"/>
            <a:ext cx="4259263" cy="23955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C1B013-576D-457E-B290-2FDB12E65909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8328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91087" y="2677415"/>
            <a:ext cx="10363200" cy="901094"/>
          </a:xfrm>
        </p:spPr>
        <p:txBody>
          <a:bodyPr anchor="t" anchorCtr="0"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91087" y="3645154"/>
            <a:ext cx="103632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488668"/>
            <a:ext cx="12192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Institute of Engineering, Tribhuvan University, Nepal</a:t>
            </a:r>
            <a:endParaRPr lang="en-US" sz="18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159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TextBox 3"/>
          <p:cNvSpPr txBox="1"/>
          <p:nvPr userDrawn="1"/>
        </p:nvSpPr>
        <p:spPr>
          <a:xfrm>
            <a:off x="762000" y="6501368"/>
            <a:ext cx="11430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Institute of Engineering, Tribhuvan University, Nepal</a:t>
            </a:r>
            <a:endParaRPr lang="en-US" sz="18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85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TextBox 3"/>
          <p:cNvSpPr txBox="1"/>
          <p:nvPr userDrawn="1"/>
        </p:nvSpPr>
        <p:spPr>
          <a:xfrm>
            <a:off x="762000" y="6501368"/>
            <a:ext cx="11430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Institute of Engineering, Tribhuvan University, Nepal</a:t>
            </a:r>
            <a:endParaRPr lang="en-US" sz="18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83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92698" y="224119"/>
            <a:ext cx="10616597" cy="53650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300267" y="1090998"/>
            <a:ext cx="11309028" cy="5035167"/>
          </a:xfrm>
        </p:spPr>
        <p:txBody>
          <a:bodyPr/>
          <a:lstStyle>
            <a:lvl1pPr marL="342900" indent="-3429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  <a:lvl5pPr marL="2057400" indent="-2286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0"/>
            <a:r>
              <a:rPr lang="nb-NO" smtClean="0"/>
              <a:t>Fjerde </a:t>
            </a:r>
            <a:r>
              <a:rPr lang="nb-NO" dirty="0" smtClean="0"/>
              <a:t>nivå</a:t>
            </a:r>
          </a:p>
          <a:p>
            <a:pPr lvl="4"/>
            <a:r>
              <a:rPr lang="nb-NO" smtClean="0"/>
              <a:t>Femte nivå</a:t>
            </a:r>
          </a:p>
          <a:p>
            <a:pPr lvl="4"/>
            <a:endParaRPr lang="nb-NO" dirty="0"/>
          </a:p>
        </p:txBody>
      </p:sp>
      <p:sp>
        <p:nvSpPr>
          <p:cNvPr id="14" name="Plassholder for lysbildenummer 5"/>
          <p:cNvSpPr txBox="1">
            <a:spLocks/>
          </p:cNvSpPr>
          <p:nvPr userDrawn="1"/>
        </p:nvSpPr>
        <p:spPr>
          <a:xfrm>
            <a:off x="153493" y="6537870"/>
            <a:ext cx="456108" cy="252102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sz="1000" b="1" i="0" smtClean="0">
                <a:solidFill>
                  <a:schemeClr val="bg1"/>
                </a:solidFill>
                <a:latin typeface="Arial"/>
                <a:cs typeface="Arial"/>
              </a:rPr>
              <a:pPr algn="ctr"/>
              <a:t>‹#›</a:t>
            </a:fld>
            <a:endParaRPr lang="nb-NO" sz="1000" b="1" i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762000" y="6501368"/>
            <a:ext cx="11430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Institute of Engineering, Tribhuvan University, Nepal</a:t>
            </a:r>
            <a:endParaRPr lang="en-US" sz="18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019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762000" y="6501368"/>
            <a:ext cx="11430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Institute of Engineering, Tribhuvan University, Nepal</a:t>
            </a:r>
            <a:endParaRPr lang="en-US" sz="18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460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83733" y="272044"/>
            <a:ext cx="10616597" cy="47202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 marL="342900" indent="-3429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1800"/>
            </a:lvl3pPr>
            <a:lvl4pPr marL="1600200" indent="-228600">
              <a:buFont typeface="Courier New" panose="02070309020205020404" pitchFamily="49" charset="0"/>
              <a:buChar char="o"/>
              <a:defRPr sz="1600"/>
            </a:lvl4pPr>
            <a:lvl5pPr marL="2057400" indent="-228600">
              <a:buFont typeface="Courier New" panose="02070309020205020404" pitchFamily="49" charset="0"/>
              <a:buChar char="o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402730" cy="4525963"/>
          </a:xfrm>
        </p:spPr>
        <p:txBody>
          <a:bodyPr/>
          <a:lstStyle>
            <a:lvl1pPr marL="342900" indent="-3429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1800"/>
            </a:lvl3pPr>
            <a:lvl4pPr marL="1600200" indent="-228600">
              <a:buFont typeface="Courier New" panose="02070309020205020404" pitchFamily="49" charset="0"/>
              <a:buChar char="o"/>
              <a:defRPr sz="1600"/>
            </a:lvl4pPr>
            <a:lvl5pPr marL="2057400" indent="-228600">
              <a:buFont typeface="Courier New" panose="02070309020205020404" pitchFamily="49" charset="0"/>
              <a:buChar char="o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TextBox 5"/>
          <p:cNvSpPr txBox="1"/>
          <p:nvPr userDrawn="1"/>
        </p:nvSpPr>
        <p:spPr>
          <a:xfrm>
            <a:off x="762000" y="6501368"/>
            <a:ext cx="11430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Institute of Engineering, Tribhuvan University, Nepal</a:t>
            </a:r>
            <a:endParaRPr lang="en-US" sz="18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914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19593" y="272044"/>
            <a:ext cx="10616597" cy="456452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4428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428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2236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92698" y="289973"/>
            <a:ext cx="10616597" cy="4630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TextBox 2"/>
          <p:cNvSpPr txBox="1"/>
          <p:nvPr userDrawn="1"/>
        </p:nvSpPr>
        <p:spPr>
          <a:xfrm>
            <a:off x="762000" y="6501368"/>
            <a:ext cx="11430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Institute of Engineering, Tribhuvan University, Nepal</a:t>
            </a:r>
            <a:endParaRPr lang="en-US" sz="18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249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762000" y="6501368"/>
            <a:ext cx="11430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Institute of Engineering, Tribhuvan University, Nepal</a:t>
            </a:r>
            <a:endParaRPr lang="en-US" sz="18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718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noFill/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762000" y="6501368"/>
            <a:ext cx="11430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Institute of Engineering, Tribhuvan University, Nepal</a:t>
            </a:r>
            <a:endParaRPr lang="en-US" sz="18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486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762000" y="6501368"/>
            <a:ext cx="11430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Institute of Engineering, Tribhuvan University, Nepal</a:t>
            </a:r>
            <a:endParaRPr lang="en-US" sz="18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23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92698" y="272044"/>
            <a:ext cx="10616597" cy="4564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5803" y="1090998"/>
            <a:ext cx="10643492" cy="5035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pic>
        <p:nvPicPr>
          <p:cNvPr id="5" name="Bilde 4" descr="hor_blaa_strip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89700"/>
            <a:ext cx="12192000" cy="3596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727"/>
            <a:ext cx="965802" cy="971355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0" y="6488668"/>
            <a:ext cx="12192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7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342900" indent="-342900" algn="l" defTabSz="457200" rtl="0" eaLnBrk="1" latinLnBrk="0" hangingPunct="1">
        <a:spcBef>
          <a:spcPts val="1200"/>
        </a:spcBef>
        <a:spcAft>
          <a:spcPts val="600"/>
        </a:spcAft>
        <a:buFont typeface="Arial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457200" rtl="0" eaLnBrk="1" latinLnBrk="0" hangingPunct="1">
        <a:spcBef>
          <a:spcPts val="600"/>
        </a:spcBef>
        <a:spcAft>
          <a:spcPts val="600"/>
        </a:spcAft>
        <a:buFont typeface="Arial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457200" rtl="0" eaLnBrk="1" latinLnBrk="0" hangingPunct="1">
        <a:spcBef>
          <a:spcPts val="600"/>
        </a:spcBef>
        <a:spcAft>
          <a:spcPts val="600"/>
        </a:spcAft>
        <a:buFont typeface="Arial"/>
        <a:buChar char="–"/>
        <a:defRPr sz="1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457200" rtl="0" eaLnBrk="1" latinLnBrk="0" hangingPunct="1">
        <a:spcBef>
          <a:spcPts val="600"/>
        </a:spcBef>
        <a:spcAft>
          <a:spcPts val="600"/>
        </a:spcAft>
        <a:buFont typeface="Arial"/>
        <a:buChar char="»"/>
        <a:defRPr sz="1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46314" y="2070868"/>
            <a:ext cx="11125200" cy="1194848"/>
          </a:xfrm>
        </p:spPr>
        <p:txBody>
          <a:bodyPr anchor="ctr">
            <a:norm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Dissertation Here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tel 1"/>
          <p:cNvSpPr txBox="1">
            <a:spLocks/>
          </p:cNvSpPr>
          <p:nvPr/>
        </p:nvSpPr>
        <p:spPr>
          <a:xfrm>
            <a:off x="957942" y="110621"/>
            <a:ext cx="10912928" cy="86412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i="0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nb-NO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TRIBHUVAN UNIVERSITY</a:t>
            </a:r>
          </a:p>
          <a:p>
            <a:pPr algn="ctr"/>
            <a:r>
              <a:rPr lang="nb-NO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INSTITUTE OF ENGINEERING</a:t>
            </a:r>
            <a:endParaRPr lang="nb-NO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Undertittel 2"/>
          <p:cNvSpPr>
            <a:spLocks noGrp="1"/>
          </p:cNvSpPr>
          <p:nvPr>
            <p:ph type="subTitle" idx="1"/>
          </p:nvPr>
        </p:nvSpPr>
        <p:spPr>
          <a:xfrm>
            <a:off x="7108370" y="4293187"/>
            <a:ext cx="4463143" cy="1440248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Supervisors:</a:t>
            </a:r>
            <a:r>
              <a:rPr lang="en-US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[Supervisor name, 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Affiliation, 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country]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[Supervisor name, </a:t>
            </a:r>
            <a:r>
              <a:rPr lang="en-US" sz="2000" b="1" dirty="0">
                <a:solidFill>
                  <a:schemeClr val="tx1"/>
                </a:solidFill>
              </a:rPr>
              <a:t>Affiliation, 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country]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gray">
          <a:xfrm>
            <a:off x="424543" y="4293186"/>
            <a:ext cx="4604657" cy="2041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  <a:buClr>
                <a:schemeClr val="tx2"/>
              </a:buClr>
              <a:defRPr/>
            </a:pP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 </a:t>
            </a:r>
            <a:r>
              <a:rPr lang="en-US" alt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Candidate:</a:t>
            </a:r>
          </a:p>
          <a:p>
            <a:pPr>
              <a:lnSpc>
                <a:spcPct val="90000"/>
              </a:lnSpc>
              <a:buClr>
                <a:schemeClr val="tx2"/>
              </a:buClr>
              <a:defRPr/>
            </a:pPr>
            <a:r>
              <a:rPr lang="en-US" alt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[Name of Candidate]</a:t>
            </a:r>
            <a:endParaRPr lang="en-US" alt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Name,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IOE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Pulchowk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Campus, 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  <a:defRPr/>
            </a:pP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[Roll No here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  <a:defRPr/>
            </a:pP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Passed Degree: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M.Sc.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Engg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30485" y="5934670"/>
            <a:ext cx="34485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e.g.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01,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26650" y="1661295"/>
            <a:ext cx="2760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Oral </a:t>
            </a: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Examination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324310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57" y="1090998"/>
            <a:ext cx="9976438" cy="503516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3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Slide Title Font </a:t>
            </a:r>
            <a:r>
              <a:rPr lang="en-US"/>
              <a:t>S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ize – 28 to 32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heading font size – 24 to 28</a:t>
            </a:r>
          </a:p>
          <a:p>
            <a:pPr lvl="1"/>
            <a:r>
              <a:rPr lang="en-US" dirty="0" smtClean="0"/>
              <a:t>Sub </a:t>
            </a:r>
            <a:r>
              <a:rPr lang="en-US" dirty="0" smtClean="0"/>
              <a:t>heading </a:t>
            </a:r>
            <a:r>
              <a:rPr lang="en-US" dirty="0" smtClean="0"/>
              <a:t>font size – 20 to 24</a:t>
            </a:r>
          </a:p>
          <a:p>
            <a:pPr lvl="2"/>
            <a:r>
              <a:rPr lang="en-US" dirty="0" smtClean="0"/>
              <a:t>Sub-sub heading font size – 16 to 20</a:t>
            </a:r>
          </a:p>
          <a:p>
            <a:r>
              <a:rPr lang="en-US" dirty="0" smtClean="0"/>
              <a:t>Title spacing at least 12 </a:t>
            </a:r>
            <a:r>
              <a:rPr lang="en-US" dirty="0" err="1" smtClean="0"/>
              <a:t>pt</a:t>
            </a:r>
            <a:endParaRPr lang="en-US" dirty="0" smtClean="0"/>
          </a:p>
          <a:p>
            <a:pPr lvl="1"/>
            <a:r>
              <a:rPr lang="en-US" dirty="0" smtClean="0"/>
              <a:t>Sub title line </a:t>
            </a:r>
            <a:r>
              <a:rPr lang="en-US" dirty="0" smtClean="0"/>
              <a:t>spacing </a:t>
            </a:r>
            <a:r>
              <a:rPr lang="en-US" dirty="0" smtClean="0"/>
              <a:t>at </a:t>
            </a:r>
            <a:r>
              <a:rPr lang="en-US" dirty="0" smtClean="0"/>
              <a:t>least12 </a:t>
            </a:r>
            <a:r>
              <a:rPr lang="en-US" dirty="0" smtClean="0"/>
              <a:t>pt.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568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Set </a:t>
            </a:r>
            <a:r>
              <a:rPr lang="en-US">
                <a:solidFill>
                  <a:srgbClr val="7030A0"/>
                </a:solidFill>
              </a:rPr>
              <a:t>purple color </a:t>
            </a:r>
            <a:r>
              <a:rPr lang="en-US"/>
              <a:t>for text highlight</a:t>
            </a:r>
          </a:p>
          <a:p>
            <a:pPr lvl="1"/>
            <a:r>
              <a:rPr lang="en-US"/>
              <a:t>Green color for source citation e.g. </a:t>
            </a:r>
            <a:r>
              <a:rPr lang="en-US" i="1">
                <a:solidFill>
                  <a:srgbClr val="00B050"/>
                </a:solidFill>
              </a:rPr>
              <a:t>John et al. (2021)</a:t>
            </a:r>
          </a:p>
          <a:p>
            <a:pPr lvl="2"/>
            <a:r>
              <a:rPr lang="en-US"/>
              <a:t>gjkhjk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2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Set </a:t>
            </a:r>
            <a:r>
              <a:rPr lang="en-US" smtClean="0">
                <a:solidFill>
                  <a:srgbClr val="7030A0"/>
                </a:solidFill>
              </a:rPr>
              <a:t>purple color </a:t>
            </a:r>
            <a:r>
              <a:rPr lang="en-US" smtClean="0"/>
              <a:t>for text highlight</a:t>
            </a:r>
          </a:p>
          <a:p>
            <a:pPr lvl="1"/>
            <a:r>
              <a:rPr lang="en-US" smtClean="0"/>
              <a:t>Green color for source citation e.g. </a:t>
            </a:r>
            <a:r>
              <a:rPr lang="en-US" i="1" smtClean="0">
                <a:solidFill>
                  <a:srgbClr val="00B050"/>
                </a:solidFill>
              </a:rPr>
              <a:t>John et al. (2021)</a:t>
            </a:r>
          </a:p>
          <a:p>
            <a:pPr lvl="2"/>
            <a:r>
              <a:rPr lang="en-US" smtClean="0"/>
              <a:t>gjkhjk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96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Limitation and Recommendation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10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59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Appendix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Experimental snapshots, dataset etc.can be included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876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716837" y="2546289"/>
            <a:ext cx="9167255" cy="1219200"/>
          </a:xfrm>
          <a:prstGeom prst="rect">
            <a:avLst/>
          </a:prstGeom>
          <a:solidFill>
            <a:srgbClr val="92D050"/>
          </a:solidFill>
        </p:spPr>
        <p:txBody>
          <a:bodyPr anchor="ctr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 b="1" kern="1200" spc="-50">
                <a:solidFill>
                  <a:srgbClr val="404040"/>
                </a:solidFill>
                <a:latin typeface="+mn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defRPr/>
            </a:pPr>
            <a:r>
              <a:rPr lang="en-US" sz="6600"/>
              <a:t>Thank YOU!!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14470" y="224658"/>
            <a:ext cx="10616597" cy="548226"/>
          </a:xfr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Queries?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95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7069</TotalTime>
  <Words>161</Words>
  <Application>Microsoft Office PowerPoint</Application>
  <PresentationFormat>Widescreen</PresentationFormat>
  <Paragraphs>37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Times New Roman</vt:lpstr>
      <vt:lpstr>Wingdings</vt:lpstr>
      <vt:lpstr>Office-tema</vt:lpstr>
      <vt:lpstr>Title of Dissertation Here</vt:lpstr>
      <vt:lpstr>Outline</vt:lpstr>
      <vt:lpstr>Slide Title Font Size – 28 to 32</vt:lpstr>
      <vt:lpstr>PowerPoint Presentation</vt:lpstr>
      <vt:lpstr>Conclusion</vt:lpstr>
      <vt:lpstr>Limitation and Recommendation</vt:lpstr>
      <vt:lpstr>References </vt:lpstr>
      <vt:lpstr>Appendix</vt:lpstr>
      <vt:lpstr>Queries?</vt:lpstr>
    </vt:vector>
  </TitlesOfParts>
  <Company>NTNU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Kolbjørn Skarpnes</dc:creator>
  <cp:lastModifiedBy>user</cp:lastModifiedBy>
  <cp:revision>625</cp:revision>
  <cp:lastPrinted>2021-08-01T04:31:40Z</cp:lastPrinted>
  <dcterms:created xsi:type="dcterms:W3CDTF">2013-06-10T16:56:09Z</dcterms:created>
  <dcterms:modified xsi:type="dcterms:W3CDTF">2021-09-01T08:30:18Z</dcterms:modified>
</cp:coreProperties>
</file>