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4" r:id="rId2"/>
    <p:sldId id="283" r:id="rId3"/>
    <p:sldId id="265" r:id="rId4"/>
    <p:sldId id="258" r:id="rId5"/>
    <p:sldId id="259" r:id="rId6"/>
    <p:sldId id="260" r:id="rId7"/>
    <p:sldId id="262" r:id="rId8"/>
    <p:sldId id="267" r:id="rId9"/>
    <p:sldId id="281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DA4C"/>
    <a:srgbClr val="1108BC"/>
    <a:srgbClr val="B8B82E"/>
    <a:srgbClr val="99FB9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8746" autoAdjust="0"/>
  </p:normalViewPr>
  <p:slideViewPr>
    <p:cSldViewPr>
      <p:cViewPr>
        <p:scale>
          <a:sx n="100" d="100"/>
          <a:sy n="100" d="100"/>
        </p:scale>
        <p:origin x="-28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CBAF22-4E65-4E38-94DD-D5FAEAB52568}" type="datetimeFigureOut">
              <a:rPr lang="en-US" smtClean="0"/>
              <a:pPr/>
              <a:t>6/22/2015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4BD7A74-CF5B-4DD9-B6D7-AE394C5F0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med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8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pPr lvl="0">
              <a:buNone/>
            </a:pPr>
            <a:r>
              <a:rPr lang="en-US" sz="8000" dirty="0" smtClean="0">
                <a:solidFill>
                  <a:srgbClr val="0CDA4C"/>
                </a:solidFill>
                <a:latin typeface="Times New Roman" pitchFamily="18" charset="0"/>
                <a:cs typeface="Times New Roman" pitchFamily="18" charset="0"/>
              </a:rPr>
              <a:t>  ANIMAL FARM </a:t>
            </a:r>
            <a:r>
              <a:rPr lang="en-US" sz="1400" dirty="0" smtClean="0">
                <a:solidFill>
                  <a:srgbClr val="0CDA4C"/>
                </a:solidFill>
                <a:latin typeface="Times New Roman" pitchFamily="18" charset="0"/>
                <a:cs typeface="Times New Roman" pitchFamily="18" charset="0"/>
              </a:rPr>
              <a:t> 				</a:t>
            </a:r>
            <a:r>
              <a:rPr lang="en-US" sz="5000" i="1" dirty="0" smtClean="0">
                <a:solidFill>
                  <a:srgbClr val="0CDA4C"/>
                </a:solidFill>
                <a:latin typeface="Times New Roman" pitchFamily="18" charset="0"/>
                <a:cs typeface="Times New Roman" pitchFamily="18" charset="0"/>
              </a:rPr>
              <a:t>George Orwell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Napoleon leads them back to the barn where everyone is served extra food to celebrate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preparation to rebellion, Snowball teaches the animals to read and write while Napoleon takes puppies to educate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animals write seven commandments and also harvest the hay faster than it was ever done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229600" cy="4525963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sz="3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Battle Of  The Cowshed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Later, Jones and other humans reappears to take back his farm but they are unsuccessful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Snowball leads the forces and is wounded by a shotgun and Boxer kicks a boy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They named the battle as ‘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Battle Of The Cowshed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and celebrate the success of animals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But the animals have human weakness too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Mollie does not forgets ribbons and lumps of sugar,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Sheep, hens and ducks are too dull to learn the commandments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Boxer believes blindly in the work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Benjamin seem unchanged, he believes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hunger, hardship and disappointment are the unalterable law of life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>
            <a:normAutofit/>
          </a:bodyPr>
          <a:lstStyle/>
          <a:p>
            <a:pPr>
              <a:buNone/>
            </a:pPr>
            <a:endParaRPr lang="en-US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Expulsion Of  Snowball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Napoleon and Snowball oppose each other at every juncture at which decisions are made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worst argument is the one over the Windmill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Snowball wants the animals to build Windmill but Napoleon is against it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At the meeting, at which the question of Windmill is decided Snowball gives an eloquent speech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Napoleon says nothing special so Snowball seems sure to win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Then Napoleon makes a strange noise there came nine dogs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Those dogs drive Snowball of the farm</a:t>
            </a:r>
          </a:p>
          <a:p>
            <a:pPr>
              <a:buNone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/>
          <a:lstStyle/>
          <a:p>
            <a:pPr>
              <a:buNone/>
            </a:pPr>
            <a:endParaRPr lang="en-US" sz="3000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Confessions And Trials Of Napoleon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Napoleon establishes himself as leader and declares that there will be no more meeting, the pigs will make the decisions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Napoleon changes his mind and issues the order to work to build Windmill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 the animals except pigs, especially Boxer devoted their efforts to completing it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>
            <a:normAutofit/>
          </a:bodyPr>
          <a:lstStyle/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One day, after the storm the animals find the Windmill toppled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Humans declare that the cause was thin wall but Napoleon claims Snowball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Napoleon begins expanding his power, rewriting history to make Snowball a villain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 with other pigs starts sleeping in bed, drinking alcohol, engaging in trade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They begin to change the commandments in order to fit themselves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They begin to change the commandments in order to fit themselves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original animalist principles disappears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But Squealer persuade that Napoleon is great and is making things better for everyone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 says their life is better than previous but actually animals are cold, hungry and overworked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229600" cy="4525963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/>
          <a:lstStyle/>
          <a:p>
            <a:pPr>
              <a:buNone/>
            </a:pPr>
            <a:endParaRPr lang="en-US" sz="3000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Battle Of The Windmill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Mr. Frederick, a neighboring farmer cheats Napoleon in the purchase of timber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 with other humans attack the farm and destroy the Windmill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animals find to overcome the battle than previous one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 animals get wounded especially Boxer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>
            <a:normAutofit/>
          </a:bodyPr>
          <a:lstStyle/>
          <a:p>
            <a:pPr>
              <a:buNone/>
            </a:pPr>
            <a:endParaRPr lang="en-US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Betrayal Of Boxer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Again the animals start working on the Windmill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Boxer falls while working voluntarily and get seriously injured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Napoleon sends Boxer, the honest and hardworking horse out of his farm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Squealer says Boxer  has died in the peace in the hospital. But actually Napoleon has sold Boxer to a knackers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Author’s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Eric Arthur Blair (George Orwell)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British citizen born in India in 1903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First novel –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Burmese Days (1934)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Wrote several fine short stories including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Shooting an Elephant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Most famous work: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Animal Farm and 1983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warn of the danger of totalitarianism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Died in London in January 1950</a:t>
            </a:r>
            <a:endParaRPr 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>
            <a:normAutofit/>
          </a:bodyPr>
          <a:lstStyle/>
          <a:p>
            <a:pPr>
              <a:buNone/>
            </a:pPr>
            <a:endParaRPr lang="en-US" sz="3000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Party at the end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Years passed, pigs start engaging in all human evils which old major has forewarned them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They became psychologically and even physically similar to humans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seven commandments reduced to a single principle that “</a:t>
            </a:r>
            <a:r>
              <a:rPr lang="en-US" sz="2200" i="1" dirty="0" smtClean="0">
                <a:solidFill>
                  <a:srgbClr val="0CDA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 ANIMALS ARE EQUAL BUT SOME ANIMALS ARE MORE EQUAL THAN OTHERS</a:t>
            </a:r>
            <a:r>
              <a:rPr lang="en-US" sz="2400" i="1" dirty="0" smtClean="0">
                <a:solidFill>
                  <a:srgbClr val="99FB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400" i="1" dirty="0">
              <a:solidFill>
                <a:srgbClr val="99FB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>
            <a:norm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Napoleon invites Mr. Pilkington at dinner and starts having party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also changes 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Animal Farm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back to 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Manor Farm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oppressed creature outside the house look through the window, first the party and then their fight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looked from pig to man and from man to pig, and from pig to man again: but already it was impossible to say which was which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91400" cy="1143000"/>
          </a:xfrm>
        </p:spPr>
        <p:txBody>
          <a:bodyPr>
            <a:normAutofit/>
          </a:bodyPr>
          <a:lstStyle/>
          <a:p>
            <a:r>
              <a:rPr lang="en-US" sz="3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Novel’s introduction</a:t>
            </a:r>
            <a:endParaRPr lang="en-US" sz="3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229600" cy="4709160"/>
          </a:xfr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pPr lvl="0">
              <a:buNone/>
            </a:pPr>
            <a:r>
              <a:rPr lang="en-US" sz="2400" i="1" dirty="0" smtClean="0">
                <a:solidFill>
                  <a:srgbClr val="0CDA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Can be read on three different levels</a:t>
            </a:r>
            <a:r>
              <a:rPr lang="en-US" sz="2400" dirty="0" smtClean="0">
                <a:solidFill>
                  <a:srgbClr val="0CDA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Entertaining story about farm animals ruled first by cruel human and later by ruthless animal</a:t>
            </a:r>
          </a:p>
          <a:p>
            <a:pPr lvl="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Allegory representating the communist takeover of Russia in 1917</a:t>
            </a:r>
          </a:p>
          <a:p>
            <a:pPr lvl="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Satire ridiculing any movement and the persons in that movement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990600" y="228600"/>
            <a:ext cx="6553200" cy="1143000"/>
          </a:xfrm>
        </p:spPr>
        <p:txBody>
          <a:bodyPr>
            <a:normAutofit/>
          </a:bodyPr>
          <a:lstStyle/>
          <a:p>
            <a:r>
              <a:rPr lang="en-US" sz="3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Setting</a:t>
            </a:r>
            <a:endParaRPr lang="en-US" sz="3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blackWhite">
          <a:xfrm>
            <a:off x="0" y="12192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/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Time: unspecified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Place: an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nglish farm on the outskirts of the fictional town of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illingdon</a:t>
            </a: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524000" y="304800"/>
            <a:ext cx="5638800" cy="1143000"/>
          </a:xfrm>
        </p:spPr>
        <p:txBody>
          <a:bodyPr>
            <a:normAutofit/>
          </a:bodyPr>
          <a:lstStyle/>
          <a:p>
            <a:r>
              <a:rPr lang="en-US" sz="3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Plot</a:t>
            </a:r>
            <a:endParaRPr lang="en-US" sz="3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blackWhite">
          <a:xfrm>
            <a:off x="0" y="11430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Seen as the conflict and tensions between the conservatives’ desire to keep everything the way it is  and the radical animals’ revolutionaries activities aimed at creating a new and better world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85800" y="457200"/>
            <a:ext cx="7086600" cy="1143000"/>
          </a:xfrm>
        </p:spPr>
        <p:txBody>
          <a:bodyPr>
            <a:normAutofit/>
          </a:bodyPr>
          <a:lstStyle/>
          <a:p>
            <a:r>
              <a:rPr lang="en-US" sz="3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Characters</a:t>
            </a:r>
            <a:endParaRPr lang="en-US" sz="3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blackWhite">
          <a:xfrm>
            <a:off x="0" y="13716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Mr. Jones  : the owner of the Manor Farm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Old major : the prize middle white boar and founder of 		  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Animalism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Napoleon  : one of the pig leaders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Snowball   :  another pig leader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Squealer    : a fat pig, persuasive talker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Boxer        : a cart horse and the hardest worker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Clover       : a stout motherly mare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Benjamin  : an ill tempered oldest donkey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Moses             : a tame raven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Mollie             : a foolish white mare who pulled Jones’s cart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Mr. Pilkington : owner of Foxhood farm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Mr. Frederick  : owner of Pinchfield farm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Minimus          : a pig with remarkable ability for composing 		          songs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Mr. </a:t>
            </a:r>
            <a:r>
              <a:rPr lang="en-GB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Whymper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: human lawyer who works as intermediary  		          between animal farm and the outside world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Nine dogs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Sheep, Hens, Ducks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Plot’s overview</a:t>
            </a:r>
            <a:endParaRPr lang="en-US" sz="3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525963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Rebellion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Old major calls a meeting as soon Mr. Jones goes to sleep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 tells the animals  about the dream in which all animals live together with no human beings to control them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 encourages them to work hard and avoid all human vices because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 men are evil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 teaches them a song ‘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Beast of England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which all animals sing so loudly that they awake Jones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229600" cy="470916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anchor="ctr"/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Old major dies after three days and three pigs Snowball, Napoleon and Squealer formulate his principle into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Animalism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rebellion comes quickly and suddenly when Jones neglects animals and leaves them to starve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starving animals attack Jones and drive him off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Manor Farm</a:t>
            </a:r>
          </a:p>
          <a:p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406</TotalTime>
  <Words>958</Words>
  <Application>Microsoft Office PowerPoint</Application>
  <PresentationFormat>On-screen Show (4:3)</PresentationFormat>
  <Paragraphs>104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Apex</vt:lpstr>
      <vt:lpstr>Slide 1</vt:lpstr>
      <vt:lpstr>Author’s introduction</vt:lpstr>
      <vt:lpstr>Novel’s introduction</vt:lpstr>
      <vt:lpstr>Setting</vt:lpstr>
      <vt:lpstr>Plot</vt:lpstr>
      <vt:lpstr>Characters</vt:lpstr>
      <vt:lpstr>Slide 7</vt:lpstr>
      <vt:lpstr>Plot’s overview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farm</dc:title>
  <dc:creator>LENOVA</dc:creator>
  <cp:lastModifiedBy>Corporate Edition</cp:lastModifiedBy>
  <cp:revision>46</cp:revision>
  <dcterms:created xsi:type="dcterms:W3CDTF">2014-12-01T14:34:01Z</dcterms:created>
  <dcterms:modified xsi:type="dcterms:W3CDTF">2015-06-22T17:18:59Z</dcterms:modified>
</cp:coreProperties>
</file>